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0" r:id="rId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2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176" autoAdjust="0"/>
    <p:restoredTop sz="94660" autoAdjust="0"/>
  </p:normalViewPr>
  <p:slideViewPr>
    <p:cSldViewPr snapToGrid="0">
      <p:cViewPr varScale="1">
        <p:scale>
          <a:sx n="93" d="100"/>
          <a:sy n="93" d="100"/>
        </p:scale>
        <p:origin x="84" y="60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781CFF9-3EE9-43BF-804A-15B4B6668045}" type="datetimeFigureOut">
              <a:rPr lang="en-US"/>
              <a:pPr>
                <a:defRPr/>
              </a:pPr>
              <a:t>8/15/2016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C43995E-B1C0-4A8F-81F6-FA956F67B3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0312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2828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870575" y="6086475"/>
            <a:ext cx="300038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6703" y="1331698"/>
            <a:ext cx="10253226" cy="3373866"/>
          </a:xfrm>
        </p:spPr>
        <p:txBody>
          <a:bodyPr anchor="b">
            <a:normAutofit/>
          </a:bodyPr>
          <a:lstStyle>
            <a:lvl1pPr algn="ctr">
              <a:defRPr sz="8000" cap="all" baseline="0">
                <a:solidFill>
                  <a:schemeClr val="bg1"/>
                </a:solidFill>
                <a:latin typeface="Gotham Black" pitchFamily="50" charset="0"/>
                <a:cs typeface="Gotham Black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582988" y="168275"/>
            <a:ext cx="5029200" cy="601663"/>
          </a:xfrm>
        </p:spPr>
        <p:txBody>
          <a:bodyPr/>
          <a:lstStyle>
            <a:lvl1pPr>
              <a:defRPr sz="1200" cap="all" baseline="0">
                <a:latin typeface="Gotham Black" pitchFamily="50" charset="0"/>
                <a:cs typeface="Gotham Black" pitchFamily="50" charset="0"/>
              </a:defRPr>
            </a:lvl1pPr>
          </a:lstStyle>
          <a:p>
            <a:pPr>
              <a:defRPr/>
            </a:pPr>
            <a:r>
              <a:rPr lang="en-US" dirty="0"/>
              <a:t>PRO Name</a:t>
            </a:r>
            <a:br>
              <a:rPr lang="en-US" dirty="0"/>
            </a:br>
            <a:r>
              <a:rPr lang="en-US" dirty="0"/>
              <a:t>VIDEO Title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970002"/>
            <a:ext cx="10515600" cy="1033459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2363863"/>
            <a:ext cx="10515600" cy="361569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200" cap="all" baseline="0">
                <a:solidFill>
                  <a:srgbClr val="B0B0B0"/>
                </a:solidFill>
                <a:latin typeface="Gotham Black" pitchFamily="50" charset="0"/>
                <a:cs typeface="Gotham Black" pitchFamily="50" charset="0"/>
              </a:defRPr>
            </a:lvl1pPr>
          </a:lstStyle>
          <a:p>
            <a:pPr>
              <a:defRPr/>
            </a:pPr>
            <a:r>
              <a:rPr lang="en-US" dirty="0"/>
              <a:t>PRO Name</a:t>
            </a:r>
            <a:br>
              <a:rPr lang="en-US" dirty="0"/>
            </a:br>
            <a:r>
              <a:rPr lang="en-US" dirty="0"/>
              <a:t>VIDEO Title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850900"/>
            <a:ext cx="105156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2228850"/>
            <a:ext cx="10515600" cy="363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7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5870575" y="6086475"/>
            <a:ext cx="300038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82988" y="168275"/>
            <a:ext cx="5029200" cy="441325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cap="all" baseline="0">
                <a:solidFill>
                  <a:srgbClr val="B0B0B0"/>
                </a:solidFill>
                <a:latin typeface="Gotham Black" pitchFamily="50" charset="0"/>
                <a:cs typeface="Gotham Black" pitchFamily="50" charset="0"/>
              </a:defRPr>
            </a:lvl1pPr>
          </a:lstStyle>
          <a:p>
            <a:pPr>
              <a:defRPr/>
            </a:pPr>
            <a:r>
              <a:rPr lang="en-US" dirty="0"/>
              <a:t>PRO Name</a:t>
            </a:r>
            <a:br>
              <a:rPr lang="en-US" dirty="0"/>
            </a:br>
            <a:r>
              <a:rPr lang="en-US" dirty="0"/>
              <a:t>VIDEO Title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Gotham Bold" pitchFamily="50" charset="0"/>
          <a:ea typeface="Gotham Bold"/>
          <a:cs typeface="Gotham Bold" pitchFamily="50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ld"/>
          <a:ea typeface="Gotham Bold"/>
          <a:cs typeface="Gotham Bold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ld"/>
          <a:ea typeface="Gotham Bold"/>
          <a:cs typeface="Gotham Bold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ld"/>
          <a:ea typeface="Gotham Bold"/>
          <a:cs typeface="Gotham Bold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ld"/>
          <a:ea typeface="Gotham Bold"/>
          <a:cs typeface="Gotham Bold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ld"/>
          <a:ea typeface="Gotham Bold"/>
          <a:cs typeface="Gotham Bold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ld"/>
          <a:ea typeface="Gotham Bold"/>
          <a:cs typeface="Gotham Bold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ld"/>
          <a:ea typeface="Gotham Bold"/>
          <a:cs typeface="Gotham Bold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ld"/>
          <a:ea typeface="Gotham Bold"/>
          <a:cs typeface="Gotham Bold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Gotham Bold" pitchFamily="50" charset="0"/>
          <a:ea typeface="Gotham Bold"/>
          <a:cs typeface="Gotham Bold" pitchFamily="50" charset="0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Gotham Medium" pitchFamily="50" charset="0"/>
          <a:ea typeface="Gotham Medium"/>
          <a:cs typeface="Gotham Medium" pitchFamily="50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Gotham Medium" pitchFamily="50" charset="0"/>
          <a:ea typeface="Gotham Medium"/>
          <a:cs typeface="Gotham Medium" pitchFamily="50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Gotham Medium" pitchFamily="50" charset="0"/>
          <a:ea typeface="Gotham Medium"/>
          <a:cs typeface="Gotham Medium" pitchFamily="50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Gotham Medium" pitchFamily="50" charset="0"/>
          <a:ea typeface="Gotham Medium"/>
          <a:cs typeface="Gotham Medium" pitchFamily="50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 idx="4294967295"/>
          </p:nvPr>
        </p:nvSpPr>
        <p:spPr>
          <a:xfrm>
            <a:off x="792163" y="535460"/>
            <a:ext cx="10515600" cy="1136822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Nirmala UI" pitchFamily="34" charset="0"/>
                <a:cs typeface="Gotham Bold"/>
              </a:rPr>
              <a:t>PLO Theory Series</a:t>
            </a:r>
            <a:br>
              <a:rPr lang="en-US" sz="3200" b="1" dirty="0" smtClean="0">
                <a:latin typeface="Nirmala UI" pitchFamily="34" charset="0"/>
                <a:cs typeface="Gotham Bold"/>
              </a:rPr>
            </a:br>
            <a:endParaRPr lang="en-US" sz="3200" b="1" dirty="0" smtClean="0">
              <a:latin typeface="Nirmala UI" pitchFamily="34" charset="0"/>
              <a:cs typeface="Gotham Bold"/>
            </a:endParaRPr>
          </a:p>
        </p:txBody>
      </p:sp>
      <p:sp>
        <p:nvSpPr>
          <p:cNvPr id="7171" name="Rectangle 3"/>
          <p:cNvSpPr>
            <a:spLocks noGrp="1"/>
          </p:cNvSpPr>
          <p:nvPr>
            <p:ph type="body" idx="4294967295"/>
          </p:nvPr>
        </p:nvSpPr>
        <p:spPr>
          <a:xfrm>
            <a:off x="839788" y="985651"/>
            <a:ext cx="3957843" cy="5072249"/>
          </a:xfrm>
        </p:spPr>
        <p:txBody>
          <a:bodyPr/>
          <a:lstStyle/>
          <a:p>
            <a:pPr lvl="1"/>
            <a:endParaRPr lang="en-US" sz="1000" dirty="0"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b="1" smtClean="0">
                <a:latin typeface="Nirmala UI" pitchFamily="34" charset="0"/>
                <a:cs typeface="Gotham Bold"/>
              </a:rPr>
              <a:t>36-Part </a:t>
            </a:r>
            <a:r>
              <a:rPr lang="en-US" sz="1200" b="1" dirty="0">
                <a:latin typeface="Nirmala UI" pitchFamily="34" charset="0"/>
                <a:cs typeface="Gotham Bold"/>
              </a:rPr>
              <a:t>Theory Series</a:t>
            </a:r>
          </a:p>
          <a:p>
            <a:pPr lvl="2"/>
            <a:r>
              <a:rPr lang="en-US" sz="1000" dirty="0">
                <a:latin typeface="Nirmala UI" panose="020B0502040204020203" pitchFamily="34" charset="0"/>
                <a:cs typeface="Nirmala UI" panose="020B0502040204020203" pitchFamily="34" charset="0"/>
              </a:rPr>
              <a:t>#1 – Combinatorics #1</a:t>
            </a:r>
          </a:p>
          <a:p>
            <a:pPr lvl="2"/>
            <a:r>
              <a:rPr lang="en-US" sz="1000" dirty="0">
                <a:latin typeface="Nirmala UI" panose="020B0502040204020203" pitchFamily="34" charset="0"/>
                <a:cs typeface="Nirmala UI" panose="020B0502040204020203" pitchFamily="34" charset="0"/>
              </a:rPr>
              <a:t>#2 – Combinatorics #2</a:t>
            </a:r>
          </a:p>
          <a:p>
            <a:pPr lvl="2"/>
            <a:r>
              <a:rPr lang="en-US" sz="1000" dirty="0">
                <a:latin typeface="Nirmala UI" panose="020B0502040204020203" pitchFamily="34" charset="0"/>
                <a:cs typeface="Nirmala UI" panose="020B0502040204020203" pitchFamily="34" charset="0"/>
              </a:rPr>
              <a:t>#3 – Combinatorics #3</a:t>
            </a:r>
          </a:p>
          <a:p>
            <a:pPr lvl="2"/>
            <a:r>
              <a:rPr lang="en-US" sz="1000" dirty="0">
                <a:latin typeface="Nirmala UI" panose="020B0502040204020203" pitchFamily="34" charset="0"/>
                <a:cs typeface="Nirmala UI" panose="020B0502040204020203" pitchFamily="34" charset="0"/>
              </a:rPr>
              <a:t>#4 – Connectedness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#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1 – Flop #1</a:t>
            </a:r>
          </a:p>
          <a:p>
            <a:pPr lvl="2"/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#5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– Connectedness 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#2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– Flop #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2</a:t>
            </a:r>
            <a:endParaRPr lang="en-US" sz="1000" dirty="0"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 lvl="2"/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#6 </a:t>
            </a:r>
            <a:r>
              <a:rPr lang="en-US" sz="1000" dirty="0">
                <a:latin typeface="Nirmala UI" panose="020B0502040204020203" pitchFamily="34" charset="0"/>
                <a:cs typeface="Nirmala UI" panose="020B0502040204020203" pitchFamily="34" charset="0"/>
              </a:rPr>
              <a:t>–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Connectedness 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#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3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 – Turn #1</a:t>
            </a:r>
            <a:endParaRPr lang="en-US" sz="1000" dirty="0"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 lvl="2"/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#7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– Connectedness 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#4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– Turn 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#2</a:t>
            </a:r>
            <a:endParaRPr lang="en-US" sz="1000"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 lvl="2"/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#8 </a:t>
            </a:r>
            <a:r>
              <a:rPr lang="en-US" sz="1000" dirty="0">
                <a:latin typeface="Nirmala UI" panose="020B0502040204020203" pitchFamily="34" charset="0"/>
                <a:cs typeface="Nirmala UI" panose="020B0502040204020203" pitchFamily="34" charset="0"/>
              </a:rPr>
              <a:t>– Board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Texture 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#1 – </a:t>
            </a:r>
            <a:r>
              <a:rPr lang="en-US" sz="1000" dirty="0">
                <a:latin typeface="Nirmala UI" panose="020B0502040204020203" pitchFamily="34" charset="0"/>
                <a:cs typeface="Nirmala UI" panose="020B0502040204020203" pitchFamily="34" charset="0"/>
              </a:rPr>
              <a:t>Flop #1</a:t>
            </a:r>
          </a:p>
          <a:p>
            <a:pPr lvl="2"/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#9 </a:t>
            </a:r>
            <a:r>
              <a:rPr lang="en-US" sz="1000" dirty="0">
                <a:latin typeface="Nirmala UI" panose="020B0502040204020203" pitchFamily="34" charset="0"/>
                <a:cs typeface="Nirmala UI" panose="020B0502040204020203" pitchFamily="34" charset="0"/>
              </a:rPr>
              <a:t>– Board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Texture 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#2 – </a:t>
            </a:r>
            <a:r>
              <a:rPr lang="en-US" sz="1000" dirty="0">
                <a:latin typeface="Nirmala UI" panose="020B0502040204020203" pitchFamily="34" charset="0"/>
                <a:cs typeface="Nirmala UI" panose="020B0502040204020203" pitchFamily="34" charset="0"/>
              </a:rPr>
              <a:t>Flop #2</a:t>
            </a:r>
          </a:p>
          <a:p>
            <a:pPr lvl="2"/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#10 </a:t>
            </a:r>
            <a:r>
              <a:rPr lang="en-US" sz="1000" dirty="0">
                <a:latin typeface="Nirmala UI" panose="020B0502040204020203" pitchFamily="34" charset="0"/>
                <a:cs typeface="Nirmala UI" panose="020B0502040204020203" pitchFamily="34" charset="0"/>
              </a:rPr>
              <a:t>– Board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Texture 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#3 – </a:t>
            </a:r>
            <a:r>
              <a:rPr lang="en-US" sz="1000" dirty="0">
                <a:latin typeface="Nirmala UI" panose="020B0502040204020203" pitchFamily="34" charset="0"/>
                <a:cs typeface="Nirmala UI" panose="020B0502040204020203" pitchFamily="34" charset="0"/>
              </a:rPr>
              <a:t>Turn #1</a:t>
            </a:r>
          </a:p>
          <a:p>
            <a:pPr lvl="2"/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#11 </a:t>
            </a:r>
            <a:r>
              <a:rPr lang="en-US" sz="1000" dirty="0">
                <a:latin typeface="Nirmala UI" panose="020B0502040204020203" pitchFamily="34" charset="0"/>
                <a:cs typeface="Nirmala UI" panose="020B0502040204020203" pitchFamily="34" charset="0"/>
              </a:rPr>
              <a:t>– Board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Texture 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#4 –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Turn 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#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2</a:t>
            </a:r>
            <a:endParaRPr lang="en-US" sz="1000" dirty="0"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 lvl="2"/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#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12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– Board Texture 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#5 – River </a:t>
            </a:r>
          </a:p>
          <a:p>
            <a:pPr lvl="2"/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#13 </a:t>
            </a:r>
            <a:r>
              <a:rPr lang="en-US" sz="1000" dirty="0">
                <a:latin typeface="Nirmala UI" panose="020B0502040204020203" pitchFamily="34" charset="0"/>
                <a:cs typeface="Nirmala UI" panose="020B0502040204020203" pitchFamily="34" charset="0"/>
              </a:rPr>
              <a:t>–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Equity 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#1 – Flop #1</a:t>
            </a:r>
          </a:p>
          <a:p>
            <a:pPr lvl="2"/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#14 – Equity #2 – Flop #2</a:t>
            </a:r>
          </a:p>
          <a:p>
            <a:pPr lvl="2"/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#15 – Equity #3 – Turn</a:t>
            </a:r>
          </a:p>
          <a:p>
            <a:pPr lvl="2"/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#16 </a:t>
            </a:r>
            <a:r>
              <a:rPr lang="en-US" sz="1000" dirty="0">
                <a:latin typeface="Nirmala UI" panose="020B0502040204020203" pitchFamily="34" charset="0"/>
                <a:cs typeface="Nirmala UI" panose="020B0502040204020203" pitchFamily="34" charset="0"/>
              </a:rPr>
              <a:t>–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Expected 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Value #1 – Single Street</a:t>
            </a:r>
            <a:endParaRPr lang="en-US" sz="1000" dirty="0"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 lvl="2"/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#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17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– 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Expected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Value 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#2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– 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Multi-Street #1</a:t>
            </a:r>
          </a:p>
          <a:p>
            <a:pPr lvl="2"/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#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18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– 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Expected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Value 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#3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– 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Multi-Street #2</a:t>
            </a:r>
            <a:endParaRPr lang="en-US" sz="1000"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 marL="914400" lvl="2" indent="0">
              <a:buNone/>
            </a:pPr>
            <a:endParaRPr lang="en-US" sz="1000" dirty="0" smtClean="0">
              <a:latin typeface="Nirmala UI" panose="020B0502040204020203" pitchFamily="34" charset="0"/>
              <a:cs typeface="Nirmala UI" panose="020B0502040204020203" pitchFamily="34" charset="0"/>
            </a:endParaRPr>
          </a:p>
        </p:txBody>
      </p:sp>
      <p:sp>
        <p:nvSpPr>
          <p:cNvPr id="7172" name="Footer Placeholder 3"/>
          <p:cNvSpPr txBox="1">
            <a:spLocks noGrp="1"/>
          </p:cNvSpPr>
          <p:nvPr/>
        </p:nvSpPr>
        <p:spPr bwMode="auto">
          <a:xfrm>
            <a:off x="3582988" y="168275"/>
            <a:ext cx="50292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>
                <a:solidFill>
                  <a:srgbClr val="B0B0B0"/>
                </a:solidFill>
                <a:latin typeface="Nirmala UI" pitchFamily="34" charset="0"/>
                <a:ea typeface="Gotham Black"/>
                <a:cs typeface="Gotham Black"/>
              </a:rPr>
              <a:t>Tom Chambers</a:t>
            </a:r>
            <a:br>
              <a:rPr lang="en-US" sz="1200">
                <a:solidFill>
                  <a:srgbClr val="B0B0B0"/>
                </a:solidFill>
                <a:latin typeface="Nirmala UI" pitchFamily="34" charset="0"/>
                <a:ea typeface="Gotham Black"/>
                <a:cs typeface="Gotham Black"/>
              </a:rPr>
            </a:br>
            <a:r>
              <a:rPr lang="en-US" sz="1200">
                <a:solidFill>
                  <a:srgbClr val="B0B0B0"/>
                </a:solidFill>
                <a:latin typeface="Nirmala UI" pitchFamily="34" charset="0"/>
                <a:ea typeface="Gotham Black"/>
                <a:cs typeface="Gotham Black"/>
              </a:rPr>
              <a:t>PLO Theory Series </a:t>
            </a:r>
            <a:r>
              <a:rPr lang="en-US" sz="1200" smtClean="0">
                <a:solidFill>
                  <a:srgbClr val="B0B0B0"/>
                </a:solidFill>
                <a:latin typeface="Nirmala UI" pitchFamily="34" charset="0"/>
                <a:ea typeface="Gotham Black"/>
                <a:cs typeface="Gotham Black"/>
              </a:rPr>
              <a:t>Outline</a:t>
            </a:r>
            <a:endParaRPr lang="en-US" sz="1200">
              <a:solidFill>
                <a:srgbClr val="B0B0B0"/>
              </a:solidFill>
              <a:latin typeface="Nirmala UI" pitchFamily="34" charset="0"/>
              <a:ea typeface="Gotham Black"/>
              <a:cs typeface="Gotham Black"/>
            </a:endParaRPr>
          </a:p>
          <a:p>
            <a:pPr algn="ctr"/>
            <a:endParaRPr lang="en-US" sz="1200" dirty="0">
              <a:solidFill>
                <a:srgbClr val="B0B0B0"/>
              </a:solidFill>
              <a:latin typeface="Nirmala UI" pitchFamily="34" charset="0"/>
              <a:ea typeface="Gotham Black"/>
              <a:cs typeface="Gotham Black"/>
            </a:endParaRPr>
          </a:p>
          <a:p>
            <a:pPr algn="ctr"/>
            <a:endParaRPr lang="en-US" sz="1200" dirty="0">
              <a:solidFill>
                <a:srgbClr val="B0B0B0"/>
              </a:solidFill>
              <a:latin typeface="Nirmala UI" pitchFamily="34" charset="0"/>
              <a:ea typeface="Gotham Black"/>
              <a:cs typeface="Gotham Black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5178103" y="1014885"/>
            <a:ext cx="4179653" cy="5043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Gotham Bold" pitchFamily="50" charset="0"/>
                <a:ea typeface="Gotham Bold"/>
                <a:cs typeface="Gotham Bold" pitchFamily="50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Gotham Medium" pitchFamily="50" charset="0"/>
                <a:ea typeface="Gotham Medium"/>
                <a:cs typeface="Gotham Medium" pitchFamily="50" charset="0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Gotham Medium" pitchFamily="50" charset="0"/>
                <a:ea typeface="Gotham Medium"/>
                <a:cs typeface="Gotham Medium" pitchFamily="50" charset="0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Gotham Medium" pitchFamily="50" charset="0"/>
                <a:ea typeface="Gotham Medium"/>
                <a:cs typeface="Gotham Medium" pitchFamily="50" charset="0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Gotham Medium" pitchFamily="50" charset="0"/>
                <a:ea typeface="Gotham Medium"/>
                <a:cs typeface="Gotham Medium" pitchFamily="50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1000" smtClean="0"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b="1" smtClean="0">
                <a:latin typeface="Nirmala UI" pitchFamily="34" charset="0"/>
                <a:cs typeface="Gotham Bold"/>
              </a:rPr>
              <a:t>36-Part Theory Series</a:t>
            </a:r>
          </a:p>
          <a:p>
            <a:pPr lvl="2"/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#19 – Game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Theory</a:t>
            </a:r>
          </a:p>
          <a:p>
            <a:pPr lvl="2"/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#20 – 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SPR</a:t>
            </a:r>
          </a:p>
          <a:p>
            <a:pPr lvl="2"/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#21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– 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Pre-Flop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#1</a:t>
            </a:r>
          </a:p>
          <a:p>
            <a:pPr lvl="2"/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#22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– Pre-Flop #2</a:t>
            </a:r>
          </a:p>
          <a:p>
            <a:pPr lvl="2"/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#23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– Pre-Flop-Flop Transitions </a:t>
            </a:r>
          </a:p>
          <a:p>
            <a:pPr lvl="2"/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#24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– Flop #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1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 – 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HU Pots</a:t>
            </a:r>
            <a:endParaRPr lang="en-US" sz="1000"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 lvl="2"/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#25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– Flop #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2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 – 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MW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Pots</a:t>
            </a:r>
          </a:p>
          <a:p>
            <a:pPr lvl="2"/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#26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– Flop #2  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– 3-bet/4-bet Pots</a:t>
            </a:r>
            <a:endParaRPr lang="en-US" sz="1000"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 lvl="2"/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#27</a:t>
            </a:r>
            <a:r>
              <a:rPr lang="en-US" sz="1000" b="1" smtClean="0">
                <a:latin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–</a:t>
            </a:r>
            <a:r>
              <a:rPr lang="en-US" sz="1000" b="1">
                <a:latin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Flop-Turn 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Transitions #1 – Dynamic Turns</a:t>
            </a:r>
          </a:p>
          <a:p>
            <a:pPr lvl="2"/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#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28</a:t>
            </a:r>
            <a:r>
              <a:rPr lang="en-US" sz="1000" b="1" smtClean="0">
                <a:latin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–</a:t>
            </a:r>
            <a:r>
              <a:rPr lang="en-US" sz="1000" b="1">
                <a:latin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Flop-Turn Transitions 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#2 – Static Turns</a:t>
            </a:r>
            <a:endParaRPr lang="en-US" sz="1000"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 lvl="2"/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#29 – Turn #1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– 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Dynamic Turns #1</a:t>
            </a:r>
          </a:p>
          <a:p>
            <a:pPr lvl="2"/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#30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– Turn #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2 –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Dynamic Turns 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#2</a:t>
            </a:r>
            <a:endParaRPr lang="en-US" sz="1000"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 lvl="2"/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#31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– Turn 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#3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– 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Static Turns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#1</a:t>
            </a:r>
          </a:p>
          <a:p>
            <a:pPr lvl="2"/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#32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– Turn 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#4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– 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Static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Turns #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2</a:t>
            </a:r>
            <a:endParaRPr lang="en-US" sz="1000"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 lvl="2"/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#33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– Turn-River 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Transitions #1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– Dynamic 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Turns</a:t>
            </a:r>
          </a:p>
          <a:p>
            <a:pPr lvl="2"/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#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34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– Turn-River Transitions #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1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– Static 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Turns</a:t>
            </a:r>
            <a:endParaRPr lang="en-US" sz="1000"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 lvl="2"/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#35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– River #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1 – River Decision Process</a:t>
            </a:r>
            <a:endParaRPr lang="en-US" sz="1000"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 lvl="2"/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#36 </a:t>
            </a:r>
            <a:r>
              <a:rPr lang="en-US" sz="1000">
                <a:latin typeface="Nirmala UI" panose="020B0502040204020203" pitchFamily="34" charset="0"/>
                <a:cs typeface="Nirmala UI" panose="020B0502040204020203" pitchFamily="34" charset="0"/>
              </a:rPr>
              <a:t>– River #</a:t>
            </a:r>
            <a:r>
              <a:rPr lang="en-US" sz="1000" smtClean="0">
                <a:latin typeface="Nirmala UI" panose="020B0502040204020203" pitchFamily="34" charset="0"/>
                <a:cs typeface="Nirmala UI" panose="020B0502040204020203" pitchFamily="34" charset="0"/>
              </a:rPr>
              <a:t>2 – Hands</a:t>
            </a:r>
          </a:p>
          <a:p>
            <a:pPr lvl="2"/>
            <a:endParaRPr lang="en-US" sz="1000"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 marL="914400" lvl="2" indent="0">
              <a:buFont typeface="Arial" charset="0"/>
              <a:buNone/>
            </a:pPr>
            <a:endParaRPr lang="en-US" sz="1000" dirty="0" smtClean="0">
              <a:latin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17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C68D7A8-FA0C-40D3-9767-512BD4FD9B6C}" vid="{8E7E5216-E4DA-42DF-80AF-47CFB19D010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RIOPowerpointTemplate</Template>
  <TotalTime>31687</TotalTime>
  <Words>337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Gotham Black</vt:lpstr>
      <vt:lpstr>Gotham Bold</vt:lpstr>
      <vt:lpstr>Gotham Medium</vt:lpstr>
      <vt:lpstr>Nirmala UI</vt:lpstr>
      <vt:lpstr>Office Theme</vt:lpstr>
      <vt:lpstr>PLO Theory Series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Backdoor Draws in PLO + Theory Series Outline +  Written Material</dc:title>
  <dc:creator>Microsoft account</dc:creator>
  <cp:lastModifiedBy>Microsoft account</cp:lastModifiedBy>
  <cp:revision>564</cp:revision>
  <dcterms:created xsi:type="dcterms:W3CDTF">2016-06-19T18:21:25Z</dcterms:created>
  <dcterms:modified xsi:type="dcterms:W3CDTF">2016-08-15T13:05:25Z</dcterms:modified>
</cp:coreProperties>
</file>